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/>
    <p:restoredTop sz="95820"/>
  </p:normalViewPr>
  <p:slideViewPr>
    <p:cSldViewPr snapToGrid="0">
      <p:cViewPr>
        <p:scale>
          <a:sx n="69" d="100"/>
          <a:sy n="69" d="100"/>
        </p:scale>
        <p:origin x="1936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1/12/23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1/12/23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4AF966D-FAFE-527D-226E-511B23FE1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2906" y="4665306"/>
            <a:ext cx="3506556" cy="1903445"/>
          </a:xfrm>
        </p:spPr>
        <p:txBody>
          <a:bodyPr>
            <a:normAutofit fontScale="47500" lnSpcReduction="20000"/>
          </a:bodyPr>
          <a:lstStyle/>
          <a:p>
            <a:r>
              <a:rPr lang="en-US" sz="6700" dirty="0">
                <a:solidFill>
                  <a:schemeClr val="tx2">
                    <a:lumMod val="25000"/>
                  </a:schemeClr>
                </a:solidFill>
              </a:rPr>
              <a:t>Jan.22, 2023</a:t>
            </a:r>
          </a:p>
          <a:p>
            <a:r>
              <a:rPr lang="he-IL" sz="6700" dirty="0">
                <a:solidFill>
                  <a:schemeClr val="tx2">
                    <a:lumMod val="25000"/>
                  </a:schemeClr>
                </a:solidFill>
              </a:rPr>
              <a:t>ראש חודש שבט תשפ״ג</a:t>
            </a:r>
            <a:endParaRPr lang="en-US" sz="2800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876CFE-1AE5-A7BC-D93B-89EEDEB20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085" y="514011"/>
            <a:ext cx="6914821" cy="4894527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15B6A9AB-E65A-E29B-58BF-D4185D25A0D4}"/>
              </a:ext>
            </a:extLst>
          </p:cNvPr>
          <p:cNvSpPr txBox="1">
            <a:spLocks/>
          </p:cNvSpPr>
          <p:nvPr/>
        </p:nvSpPr>
        <p:spPr>
          <a:xfrm>
            <a:off x="5345527" y="5408537"/>
            <a:ext cx="2977379" cy="1160213"/>
          </a:xfrm>
          <a:prstGeom prst="rect">
            <a:avLst/>
          </a:prstGeom>
        </p:spPr>
        <p:txBody>
          <a:bodyPr vert="horz" lIns="91440" tIns="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Fran Alpert</a:t>
            </a:r>
          </a:p>
        </p:txBody>
      </p:sp>
    </p:spTree>
    <p:extLst>
      <p:ext uri="{BB962C8B-B14F-4D97-AF65-F5344CB8AC3E}">
        <p14:creationId xmlns:p14="http://schemas.microsoft.com/office/powerpoint/2010/main" val="304405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7D2C-1674-8072-0E39-857DAA887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196" y="472154"/>
            <a:ext cx="7958331" cy="1077229"/>
          </a:xfrm>
        </p:spPr>
        <p:txBody>
          <a:bodyPr/>
          <a:lstStyle/>
          <a:p>
            <a:pPr algn="l"/>
            <a:r>
              <a:rPr lang="en-US" b="0" i="1" u="none" strike="noStrike" dirty="0" err="1">
                <a:solidFill>
                  <a:srgbClr val="FFFFFF"/>
                </a:solidFill>
                <a:effectLst/>
                <a:latin typeface="Palatino-Roman" pitchFamily="2" charset="77"/>
              </a:rPr>
              <a:t>Neot</a:t>
            </a:r>
            <a:r>
              <a:rPr lang="en-US" b="0" i="1" u="none" strike="noStrike" dirty="0">
                <a:solidFill>
                  <a:srgbClr val="FFFFFF"/>
                </a:solidFill>
                <a:effectLst/>
                <a:latin typeface="Palatino-Roman" pitchFamily="2" charset="77"/>
              </a:rPr>
              <a:t> </a:t>
            </a:r>
            <a:r>
              <a:rPr lang="en-US" b="0" i="1" u="none" strike="noStrike" dirty="0" err="1">
                <a:solidFill>
                  <a:srgbClr val="FFFFFF"/>
                </a:solidFill>
                <a:effectLst/>
                <a:latin typeface="Palatino-Roman" pitchFamily="2" charset="77"/>
              </a:rPr>
              <a:t>Kedumim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5D6DF-976B-4E83-7A0F-BC14A4EB8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957" y="1549382"/>
            <a:ext cx="9020295" cy="43102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8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7D2C-1674-8072-0E39-857DAA887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196" y="472154"/>
            <a:ext cx="7958331" cy="1077229"/>
          </a:xfrm>
        </p:spPr>
        <p:txBody>
          <a:bodyPr/>
          <a:lstStyle/>
          <a:p>
            <a:pPr algn="l"/>
            <a:r>
              <a:rPr lang="en-US" b="0" i="1" u="none" strike="noStrike" dirty="0" err="1">
                <a:solidFill>
                  <a:srgbClr val="FFFFFF"/>
                </a:solidFill>
                <a:effectLst/>
                <a:latin typeface="Palatino-Roman" pitchFamily="2" charset="77"/>
              </a:rPr>
              <a:t>Neot</a:t>
            </a:r>
            <a:r>
              <a:rPr lang="en-US" b="0" i="1" u="none" strike="noStrike" dirty="0">
                <a:solidFill>
                  <a:srgbClr val="FFFFFF"/>
                </a:solidFill>
                <a:effectLst/>
                <a:latin typeface="Palatino-Roman" pitchFamily="2" charset="77"/>
              </a:rPr>
              <a:t> </a:t>
            </a:r>
            <a:r>
              <a:rPr lang="en-US" b="0" i="1" u="none" strike="noStrike" dirty="0" err="1">
                <a:solidFill>
                  <a:srgbClr val="FFFFFF"/>
                </a:solidFill>
                <a:effectLst/>
                <a:latin typeface="Palatino-Roman" pitchFamily="2" charset="77"/>
              </a:rPr>
              <a:t>Kedumim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5D6DF-976B-4E83-7A0F-BC14A4EB8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957" y="1549382"/>
            <a:ext cx="9020295" cy="43102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7D2C-1674-8072-0E39-857DAA887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196" y="472154"/>
            <a:ext cx="7958331" cy="1077229"/>
          </a:xfrm>
        </p:spPr>
        <p:txBody>
          <a:bodyPr/>
          <a:lstStyle/>
          <a:p>
            <a:pPr algn="l"/>
            <a:r>
              <a:rPr lang="en-US" b="0" i="1" u="none" strike="noStrike" dirty="0" err="1">
                <a:solidFill>
                  <a:srgbClr val="FFFFFF"/>
                </a:solidFill>
                <a:effectLst/>
                <a:latin typeface="Palatino-Roman" pitchFamily="2" charset="77"/>
              </a:rPr>
              <a:t>Neot</a:t>
            </a:r>
            <a:r>
              <a:rPr lang="en-US" b="0" i="1" u="none" strike="noStrike" dirty="0">
                <a:solidFill>
                  <a:srgbClr val="FFFFFF"/>
                </a:solidFill>
                <a:effectLst/>
                <a:latin typeface="Palatino-Roman" pitchFamily="2" charset="77"/>
              </a:rPr>
              <a:t> </a:t>
            </a:r>
            <a:r>
              <a:rPr lang="en-US" b="0" i="1" u="none" strike="noStrike" dirty="0" err="1">
                <a:solidFill>
                  <a:srgbClr val="FFFFFF"/>
                </a:solidFill>
                <a:effectLst/>
                <a:latin typeface="Palatino-Roman" pitchFamily="2" charset="77"/>
              </a:rPr>
              <a:t>Kedumim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5D6DF-976B-4E83-7A0F-BC14A4EB8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957" y="1549382"/>
            <a:ext cx="9020295" cy="43102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7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7D2C-1674-8072-0E39-857DAA887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196" y="472154"/>
            <a:ext cx="7958331" cy="1077229"/>
          </a:xfrm>
        </p:spPr>
        <p:txBody>
          <a:bodyPr/>
          <a:lstStyle/>
          <a:p>
            <a:pPr algn="l"/>
            <a:r>
              <a:rPr lang="en-US" b="0" i="1" u="none" strike="noStrike" dirty="0" err="1">
                <a:solidFill>
                  <a:srgbClr val="FFFFFF"/>
                </a:solidFill>
                <a:effectLst/>
                <a:latin typeface="Palatino-Roman" pitchFamily="2" charset="77"/>
              </a:rPr>
              <a:t>Neot</a:t>
            </a:r>
            <a:r>
              <a:rPr lang="en-US" b="0" i="1" u="none" strike="noStrike" dirty="0">
                <a:solidFill>
                  <a:srgbClr val="FFFFFF"/>
                </a:solidFill>
                <a:effectLst/>
                <a:latin typeface="Palatino-Roman" pitchFamily="2" charset="77"/>
              </a:rPr>
              <a:t> </a:t>
            </a:r>
            <a:r>
              <a:rPr lang="en-US" b="0" i="1" u="none" strike="noStrike" dirty="0" err="1">
                <a:solidFill>
                  <a:srgbClr val="FFFFFF"/>
                </a:solidFill>
                <a:effectLst/>
                <a:latin typeface="Palatino-Roman" pitchFamily="2" charset="77"/>
              </a:rPr>
              <a:t>Kedumim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5D6DF-976B-4E83-7A0F-BC14A4EB8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957" y="1549382"/>
            <a:ext cx="9020295" cy="43102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72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9</TotalTime>
  <Words>21</Words>
  <Application>Microsoft Macintosh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MS Shell Dlg 2</vt:lpstr>
      <vt:lpstr>Palatino-Roman</vt:lpstr>
      <vt:lpstr>Wingdings</vt:lpstr>
      <vt:lpstr>Wingdings 3</vt:lpstr>
      <vt:lpstr>Madison</vt:lpstr>
      <vt:lpstr>PowerPoint Presentation</vt:lpstr>
      <vt:lpstr>Neot Kedumim</vt:lpstr>
      <vt:lpstr>Neot Kedumim</vt:lpstr>
      <vt:lpstr>Neot Kedumim</vt:lpstr>
      <vt:lpstr>Neot Kedumim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2023-01-12T19:15:14Z</dcterms:created>
  <dcterms:modified xsi:type="dcterms:W3CDTF">2023-01-12T19:24:26Z</dcterms:modified>
</cp:coreProperties>
</file>